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309" r:id="rId3"/>
    <p:sldId id="327" r:id="rId4"/>
    <p:sldId id="326" r:id="rId5"/>
    <p:sldId id="328" r:id="rId6"/>
    <p:sldId id="329" r:id="rId7"/>
    <p:sldId id="330" r:id="rId8"/>
    <p:sldId id="331" r:id="rId9"/>
    <p:sldId id="332" r:id="rId10"/>
    <p:sldId id="333" r:id="rId11"/>
    <p:sldId id="33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03" autoAdjust="0"/>
  </p:normalViewPr>
  <p:slideViewPr>
    <p:cSldViewPr>
      <p:cViewPr>
        <p:scale>
          <a:sx n="300" d="100"/>
          <a:sy n="300" d="100"/>
        </p:scale>
        <p:origin x="-4230" y="-60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C0060E-2945-46EB-B58E-9F29FECE1E88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A03A0-B2D4-4781-A5B3-9CB0773723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29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24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6300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99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9008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67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609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4169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09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5678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0607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4942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289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568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949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818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032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566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15F4D23D-3789-4C99-BB5D-5646A3DA860B}" type="datetimeFigureOut">
              <a:rPr lang="en-US" smtClean="0"/>
              <a:pPr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44A93FD5-1001-497F-958F-57397A27EF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88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ogor-up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7668" cy="6858000"/>
          </a:xfrm>
          <a:prstGeom prst="rect">
            <a:avLst/>
          </a:prstGeom>
          <a:solidFill>
            <a:srgbClr val="008000">
              <a:alpha val="70000"/>
            </a:srgbClr>
          </a:solidFill>
        </p:spPr>
      </p:pic>
      <p:sp>
        <p:nvSpPr>
          <p:cNvPr id="13" name="Rectangle 12"/>
          <p:cNvSpPr/>
          <p:nvPr/>
        </p:nvSpPr>
        <p:spPr>
          <a:xfrm>
            <a:off x="2438400" y="5867400"/>
            <a:ext cx="6534582" cy="926365"/>
          </a:xfrm>
          <a:prstGeom prst="rect">
            <a:avLst/>
          </a:prstGeo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Rectangle 8"/>
          <p:cNvSpPr/>
          <p:nvPr/>
        </p:nvSpPr>
        <p:spPr>
          <a:xfrm>
            <a:off x="166714" y="1412775"/>
            <a:ext cx="3832652" cy="2466221"/>
          </a:xfrm>
          <a:prstGeom prst="rect">
            <a:avLst/>
          </a:prstGeo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/>
          <p:cNvSpPr txBox="1"/>
          <p:nvPr/>
        </p:nvSpPr>
        <p:spPr>
          <a:xfrm>
            <a:off x="212323" y="1414791"/>
            <a:ext cx="17684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Impact" pitchFamily="34" charset="0"/>
              </a:rPr>
              <a:t>SISTEM </a:t>
            </a:r>
            <a:endParaRPr lang="id-ID" sz="4000" dirty="0">
              <a:solidFill>
                <a:schemeClr val="accent1">
                  <a:lumMod val="60000"/>
                  <a:lumOff val="40000"/>
                </a:schemeClr>
              </a:solidFill>
              <a:latin typeface="Impact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6714" y="2362200"/>
            <a:ext cx="24600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5400" dirty="0" smtClean="0">
                <a:solidFill>
                  <a:srgbClr val="FFC000"/>
                </a:solidFill>
                <a:latin typeface="Impact" pitchFamily="34" charset="0"/>
              </a:rPr>
              <a:t>EKSOTIK</a:t>
            </a:r>
            <a:endParaRPr lang="id-ID" sz="5400" dirty="0">
              <a:solidFill>
                <a:srgbClr val="FFC000"/>
              </a:solidFill>
              <a:latin typeface="Impact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6714" y="3048000"/>
            <a:ext cx="3205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FC000"/>
                </a:solidFill>
                <a:latin typeface="Impact" pitchFamily="34" charset="0"/>
              </a:rPr>
              <a:t>KOTA </a:t>
            </a:r>
            <a:r>
              <a:rPr lang="en-US" sz="4800" dirty="0" smtClean="0">
                <a:solidFill>
                  <a:srgbClr val="FFC000"/>
                </a:solidFill>
                <a:latin typeface="Impact" pitchFamily="34" charset="0"/>
              </a:rPr>
              <a:t>BOGOR</a:t>
            </a:r>
            <a:endParaRPr lang="id-ID" sz="4800" dirty="0">
              <a:solidFill>
                <a:srgbClr val="FFC000"/>
              </a:solidFill>
              <a:latin typeface="Impact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396214" y="5877580"/>
            <a:ext cx="45191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solidFill>
                  <a:schemeClr val="bg1"/>
                </a:solidFill>
                <a:latin typeface="Impact" pitchFamily="34" charset="0"/>
              </a:rPr>
              <a:t>Achmad Sandy Bukhari, SKom</a:t>
            </a:r>
            <a:endParaRPr lang="id-ID" sz="2800" dirty="0">
              <a:solidFill>
                <a:schemeClr val="bg1"/>
              </a:solidFill>
              <a:latin typeface="Impact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38400" y="6381690"/>
            <a:ext cx="6512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Impact" pitchFamily="34" charset="0"/>
              </a:rPr>
              <a:t>Kasi Aplikasi Telematika dan PDE Kantor KOMINFO Kota Bogor</a:t>
            </a:r>
            <a:endParaRPr lang="id-ID" sz="2000" dirty="0">
              <a:latin typeface="Impact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4076" y="1937999"/>
            <a:ext cx="24994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Impact" pitchFamily="34" charset="0"/>
              </a:rPr>
              <a:t>INFORMASI</a:t>
            </a:r>
            <a:r>
              <a:rPr lang="en-US" sz="4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Impact" pitchFamily="34" charset="0"/>
              </a:rPr>
              <a:t> </a:t>
            </a:r>
            <a:endParaRPr lang="id-ID" sz="4000" dirty="0">
              <a:solidFill>
                <a:schemeClr val="accent1">
                  <a:lumMod val="60000"/>
                  <a:lumOff val="40000"/>
                </a:schemeClr>
              </a:solidFill>
              <a:latin typeface="Impac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740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817" y="2514600"/>
            <a:ext cx="6346825" cy="3108364"/>
          </a:xfrm>
        </p:spPr>
      </p:pic>
      <p:sp>
        <p:nvSpPr>
          <p:cNvPr id="5" name="Rectangle 4"/>
          <p:cNvSpPr/>
          <p:nvPr/>
        </p:nvSpPr>
        <p:spPr>
          <a:xfrm>
            <a:off x="914400" y="2743200"/>
            <a:ext cx="990600" cy="2057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Oval 5"/>
          <p:cNvSpPr/>
          <p:nvPr/>
        </p:nvSpPr>
        <p:spPr>
          <a:xfrm>
            <a:off x="1825544" y="4740321"/>
            <a:ext cx="76200" cy="762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id-ID" dirty="0"/>
          </a:p>
        </p:txBody>
      </p:sp>
      <p:sp>
        <p:nvSpPr>
          <p:cNvPr id="7" name="Rounded Rectangle 6"/>
          <p:cNvSpPr/>
          <p:nvPr/>
        </p:nvSpPr>
        <p:spPr>
          <a:xfrm>
            <a:off x="3429000" y="4419600"/>
            <a:ext cx="1752600" cy="381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000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Menu Utama</a:t>
            </a:r>
            <a:endParaRPr lang="id-ID" sz="2000" dirty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900950" y="4764881"/>
            <a:ext cx="1535159" cy="111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411502" y="4726781"/>
            <a:ext cx="76200" cy="762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08861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838200"/>
            <a:ext cx="7744630" cy="977902"/>
          </a:xfrm>
        </p:spPr>
        <p:txBody>
          <a:bodyPr/>
          <a:lstStyle/>
          <a:p>
            <a:r>
              <a:rPr lang="id-ID" sz="2800" dirty="0" smtClean="0"/>
              <a:t>Maksud </a:t>
            </a:r>
            <a:r>
              <a:rPr lang="en-US" sz="2800" dirty="0" err="1"/>
              <a:t>pengadaan</a:t>
            </a:r>
            <a:r>
              <a:rPr lang="en-US" sz="2800" dirty="0"/>
              <a:t> </a:t>
            </a:r>
            <a:r>
              <a:rPr lang="en-US" sz="2800" dirty="0" err="1"/>
              <a:t>Barang</a:t>
            </a:r>
            <a:r>
              <a:rPr lang="en-US" sz="2800" dirty="0"/>
              <a:t> </a:t>
            </a:r>
            <a:r>
              <a:rPr lang="en-US" sz="2800" dirty="0" err="1"/>
              <a:t>dan</a:t>
            </a:r>
            <a:r>
              <a:rPr lang="en-US" sz="2800" dirty="0"/>
              <a:t> </a:t>
            </a:r>
            <a:r>
              <a:rPr lang="en-US" sz="2800" dirty="0" err="1"/>
              <a:t>Jasa</a:t>
            </a:r>
            <a:r>
              <a:rPr lang="en-US" sz="2800" dirty="0"/>
              <a:t> Pembangunan </a:t>
            </a:r>
            <a:r>
              <a:rPr lang="en-US" sz="2800" dirty="0" err="1" smtClean="0"/>
              <a:t>Dashbo</a:t>
            </a:r>
            <a:r>
              <a:rPr lang="id-ID" sz="2800" dirty="0" smtClean="0"/>
              <a:t>a</a:t>
            </a:r>
            <a:r>
              <a:rPr lang="en-US" sz="2800" dirty="0" err="1" smtClean="0"/>
              <a:t>rd</a:t>
            </a:r>
            <a:r>
              <a:rPr lang="en-US" sz="2800" dirty="0" smtClean="0"/>
              <a:t> </a:t>
            </a:r>
            <a:r>
              <a:rPr lang="en-US" sz="2800" dirty="0" err="1"/>
              <a:t>Pemerintahan</a:t>
            </a:r>
            <a:r>
              <a:rPr lang="en-US" sz="2800" dirty="0"/>
              <a:t> </a:t>
            </a:r>
            <a:r>
              <a:rPr lang="en-US" sz="2800" dirty="0" smtClean="0"/>
              <a:t>(</a:t>
            </a:r>
            <a:r>
              <a:rPr lang="en-US" sz="2800" dirty="0" err="1" smtClean="0"/>
              <a:t>Sosial</a:t>
            </a:r>
            <a:r>
              <a:rPr lang="en-US" sz="2800" dirty="0" smtClean="0"/>
              <a:t> , </a:t>
            </a:r>
            <a:r>
              <a:rPr lang="en-US" sz="2800" dirty="0" err="1" smtClean="0"/>
              <a:t>Ekonomi</a:t>
            </a:r>
            <a:r>
              <a:rPr lang="en-US" sz="2800" dirty="0" smtClean="0"/>
              <a:t> &amp; </a:t>
            </a:r>
            <a:r>
              <a:rPr lang="en-US" sz="2800" dirty="0" err="1" smtClean="0"/>
              <a:t>Politik</a:t>
            </a:r>
            <a:r>
              <a:rPr lang="en-US" sz="2800" dirty="0" smtClean="0"/>
              <a:t> )</a:t>
            </a:r>
            <a:endParaRPr lang="id-ID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62200"/>
            <a:ext cx="8153400" cy="2667000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yaitu</a:t>
            </a:r>
            <a:r>
              <a:rPr lang="en-US" sz="2000" dirty="0" smtClean="0"/>
              <a:t> </a:t>
            </a:r>
            <a:r>
              <a:rPr lang="en-US" sz="2000" dirty="0" err="1"/>
              <a:t>mendukung</a:t>
            </a:r>
            <a:r>
              <a:rPr lang="en-US" sz="2000" dirty="0"/>
              <a:t> </a:t>
            </a:r>
            <a:r>
              <a:rPr lang="en-US" sz="2000" dirty="0" err="1"/>
              <a:t>pengambilan</a:t>
            </a:r>
            <a:r>
              <a:rPr lang="en-US" sz="2000" dirty="0"/>
              <a:t> </a:t>
            </a:r>
            <a:r>
              <a:rPr lang="en-US" sz="2000" dirty="0" err="1"/>
              <a:t>keputusan</a:t>
            </a:r>
            <a:r>
              <a:rPr lang="en-US" sz="2000" dirty="0"/>
              <a:t> </a:t>
            </a:r>
            <a:r>
              <a:rPr lang="en-US" sz="2000" dirty="0" err="1"/>
              <a:t>oleh</a:t>
            </a:r>
            <a:r>
              <a:rPr lang="en-US" sz="2000" dirty="0"/>
              <a:t> </a:t>
            </a:r>
            <a:r>
              <a:rPr lang="en-US" sz="2000" dirty="0" err="1"/>
              <a:t>pemkot</a:t>
            </a:r>
            <a:r>
              <a:rPr lang="en-US" sz="2000" dirty="0"/>
              <a:t> Bogor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penyediaan</a:t>
            </a:r>
            <a:r>
              <a:rPr lang="en-US" sz="2000" dirty="0"/>
              <a:t> data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 </a:t>
            </a:r>
            <a:r>
              <a:rPr lang="en-US" sz="2000" dirty="0" err="1"/>
              <a:t>secara</a:t>
            </a:r>
            <a:r>
              <a:rPr lang="en-US" sz="2000" dirty="0"/>
              <a:t> real time </a:t>
            </a:r>
            <a:r>
              <a:rPr lang="en-US" sz="2000" dirty="0" err="1"/>
              <a:t>dan</a:t>
            </a:r>
            <a:r>
              <a:rPr lang="en-US" sz="2000" dirty="0"/>
              <a:t> valid,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perwujudan</a:t>
            </a:r>
            <a:r>
              <a:rPr lang="en-US" sz="2000" dirty="0"/>
              <a:t> </a:t>
            </a:r>
            <a:r>
              <a:rPr lang="en-US" sz="2000" dirty="0" err="1"/>
              <a:t>transparansi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kepada</a:t>
            </a:r>
            <a:r>
              <a:rPr lang="en-US" sz="2000" dirty="0"/>
              <a:t> </a:t>
            </a:r>
            <a:r>
              <a:rPr lang="en-US" sz="2000" dirty="0" err="1"/>
              <a:t>masyarakat</a:t>
            </a:r>
            <a:r>
              <a:rPr lang="id-ID" sz="2000" dirty="0"/>
              <a:t>. </a:t>
            </a:r>
            <a:endParaRPr lang="id-ID" sz="2000" b="1" dirty="0"/>
          </a:p>
        </p:txBody>
      </p:sp>
    </p:spTree>
    <p:extLst>
      <p:ext uri="{BB962C8B-B14F-4D97-AF65-F5344CB8AC3E}">
        <p14:creationId xmlns:p14="http://schemas.microsoft.com/office/powerpoint/2010/main" val="2638778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Tujuan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8153400" cy="4343400"/>
          </a:xfrm>
        </p:spPr>
        <p:txBody>
          <a:bodyPr>
            <a:normAutofit/>
          </a:bodyPr>
          <a:lstStyle/>
          <a:p>
            <a:pPr lvl="0"/>
            <a:r>
              <a:rPr lang="fi-FI" dirty="0"/>
              <a:t>Mendukung proses pengambilan kebijakan pemerintah Daerah</a:t>
            </a:r>
            <a:endParaRPr lang="id-ID" dirty="0"/>
          </a:p>
          <a:p>
            <a:pPr lvl="0"/>
            <a:r>
              <a:rPr lang="en-US" dirty="0" err="1"/>
              <a:t>Meningkatkan</a:t>
            </a:r>
            <a:r>
              <a:rPr lang="en-US" dirty="0"/>
              <a:t> </a:t>
            </a:r>
            <a:r>
              <a:rPr lang="en-US" dirty="0" err="1"/>
              <a:t>pelayanan</a:t>
            </a:r>
            <a:r>
              <a:rPr lang="en-US" dirty="0"/>
              <a:t> </a:t>
            </a:r>
            <a:r>
              <a:rPr lang="en-US" dirty="0" err="1"/>
              <a:t>publik</a:t>
            </a:r>
            <a:r>
              <a:rPr lang="en-US" dirty="0"/>
              <a:t>.</a:t>
            </a:r>
            <a:endParaRPr lang="id-ID" dirty="0"/>
          </a:p>
          <a:p>
            <a:pPr lvl="0"/>
            <a:r>
              <a:rPr lang="id-ID" dirty="0"/>
              <a:t>Meningkatkan transparansi informasi.</a:t>
            </a:r>
          </a:p>
          <a:p>
            <a:pPr lvl="0"/>
            <a:r>
              <a:rPr lang="id-ID" dirty="0"/>
              <a:t>Meningkatkan komunikasi pemerintah daerah dengan dunia bisnis.</a:t>
            </a:r>
          </a:p>
          <a:p>
            <a:pPr lvl="0"/>
            <a:r>
              <a:rPr lang="id-ID" dirty="0"/>
              <a:t>Menciptakan masyarakat berbasis informasi yang berkualitas.</a:t>
            </a:r>
          </a:p>
          <a:p>
            <a:pPr lvl="0"/>
            <a:r>
              <a:rPr lang="en-US" dirty="0" err="1"/>
              <a:t>Perwujudan</a:t>
            </a:r>
            <a:r>
              <a:rPr lang="en-US" dirty="0"/>
              <a:t> </a:t>
            </a:r>
            <a:r>
              <a:rPr lang="en-US" dirty="0" err="1"/>
              <a:t>implementasi</a:t>
            </a:r>
            <a:r>
              <a:rPr lang="en-US" dirty="0"/>
              <a:t> e-Government.</a:t>
            </a:r>
            <a:endParaRPr lang="id-ID" dirty="0"/>
          </a:p>
          <a:p>
            <a:pPr lvl="0"/>
            <a:r>
              <a:rPr lang="fi-FI" dirty="0"/>
              <a:t>Membangun sistem peringatan dini untuk kinerja pembangunan Pemkot Bogor</a:t>
            </a:r>
            <a:endParaRPr lang="id-ID" dirty="0"/>
          </a:p>
          <a:p>
            <a:pPr lvl="0"/>
            <a:r>
              <a:rPr lang="fi-FI" dirty="0"/>
              <a:t>Meningkatkan efisiensi kinerja pemerintah daerah</a:t>
            </a:r>
            <a:r>
              <a:rPr lang="id-ID" dirty="0"/>
              <a:t>.</a:t>
            </a:r>
          </a:p>
          <a:p>
            <a:pPr lvl="0"/>
            <a:r>
              <a:rPr lang="en-US" dirty="0" err="1"/>
              <a:t>Mengoptimalkan</a:t>
            </a:r>
            <a:r>
              <a:rPr lang="en-US" dirty="0"/>
              <a:t> </a:t>
            </a:r>
            <a:r>
              <a:rPr lang="en-US" dirty="0" err="1"/>
              <a:t>potensi</a:t>
            </a:r>
            <a:r>
              <a:rPr lang="en-US" dirty="0"/>
              <a:t> </a:t>
            </a:r>
            <a:r>
              <a:rPr lang="en-US" dirty="0" err="1"/>
              <a:t>daerah</a:t>
            </a:r>
            <a:r>
              <a:rPr lang="en-US" dirty="0"/>
              <a:t>. </a:t>
            </a:r>
            <a:endParaRPr lang="id-ID" dirty="0"/>
          </a:p>
          <a:p>
            <a:r>
              <a:rPr lang="id-ID" dirty="0"/>
              <a:t>Mempermudah pengelolaan data</a:t>
            </a:r>
          </a:p>
        </p:txBody>
      </p:sp>
    </p:spTree>
    <p:extLst>
      <p:ext uri="{BB962C8B-B14F-4D97-AF65-F5344CB8AC3E}">
        <p14:creationId xmlns:p14="http://schemas.microsoft.com/office/powerpoint/2010/main" val="3918664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/>
              <a:t>Output</a:t>
            </a:r>
            <a:r>
              <a:rPr lang="en-US" smtClean="0"/>
              <a:t> Dashboard Pemerintah</a:t>
            </a:r>
            <a:endParaRPr lang="id-ID" dirty="0"/>
          </a:p>
        </p:txBody>
      </p:sp>
      <p:sp>
        <p:nvSpPr>
          <p:cNvPr id="5" name="Rounded Rectangle 4"/>
          <p:cNvSpPr/>
          <p:nvPr/>
        </p:nvSpPr>
        <p:spPr>
          <a:xfrm>
            <a:off x="1371600" y="2514600"/>
            <a:ext cx="5715000" cy="152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400" dirty="0" smtClean="0"/>
              <a:t>Informasi untuk Walikota, Wakil Walkota, Sekda atau Pemangku Kebijakan Lainnya</a:t>
            </a:r>
            <a:endParaRPr lang="id-ID" sz="2400" dirty="0"/>
          </a:p>
        </p:txBody>
      </p:sp>
      <p:sp>
        <p:nvSpPr>
          <p:cNvPr id="6" name="Rectangle 5"/>
          <p:cNvSpPr/>
          <p:nvPr/>
        </p:nvSpPr>
        <p:spPr>
          <a:xfrm>
            <a:off x="304800" y="2508913"/>
            <a:ext cx="758542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1</a:t>
            </a:r>
            <a:endParaRPr lang="en-US" sz="8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352266" y="4572000"/>
            <a:ext cx="5715000" cy="152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400" dirty="0" smtClean="0"/>
              <a:t>Informasi untuk Masyarakat Umum</a:t>
            </a:r>
            <a:endParaRPr lang="id-ID" sz="2400" dirty="0"/>
          </a:p>
        </p:txBody>
      </p:sp>
      <p:sp>
        <p:nvSpPr>
          <p:cNvPr id="8" name="Rectangle 7"/>
          <p:cNvSpPr/>
          <p:nvPr/>
        </p:nvSpPr>
        <p:spPr>
          <a:xfrm>
            <a:off x="285467" y="4566313"/>
            <a:ext cx="75854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8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2</a:t>
            </a:r>
            <a:endParaRPr lang="en-US" sz="8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0875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Penggunaan Dashboard Pemerintahan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82" y="2286000"/>
            <a:ext cx="7746218" cy="3530600"/>
          </a:xfrm>
        </p:spPr>
        <p:txBody>
          <a:bodyPr>
            <a:normAutofit/>
          </a:bodyPr>
          <a:lstStyle/>
          <a:p>
            <a:r>
              <a:rPr lang="id-ID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1. Buka browser, lalu ketik pada adress bar “eksotik.kotabogor.go.id” (tanpa tanda petik).  Tunggu hingga muncul tampilan di bawah ini :</a:t>
            </a:r>
            <a:endParaRPr lang="id-ID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042" y="3047999"/>
            <a:ext cx="6621974" cy="341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308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82" y="2152006"/>
            <a:ext cx="7746218" cy="3530600"/>
          </a:xfrm>
        </p:spPr>
        <p:txBody>
          <a:bodyPr/>
          <a:lstStyle/>
          <a:p>
            <a:pPr marL="0" indent="0">
              <a:buNone/>
            </a:pPr>
            <a:r>
              <a:rPr lang="id-ID" dirty="0" smtClean="0"/>
              <a:t>2. </a:t>
            </a:r>
            <a:r>
              <a:rPr lang="id-ID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Untuk Login, arahkan pointer mouse pada pojok kiri atas website dan klik ikon </a:t>
            </a:r>
            <a:endParaRPr lang="id-ID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2483381"/>
            <a:ext cx="304800" cy="306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054476"/>
            <a:ext cx="6945309" cy="3584512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 rot="13500000">
            <a:off x="1218355" y="3440285"/>
            <a:ext cx="557662" cy="228600"/>
          </a:xfrm>
          <a:prstGeom prst="rightArrow">
            <a:avLst/>
          </a:prstGeom>
          <a:solidFill>
            <a:srgbClr val="FF0000"/>
          </a:solidFill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ounded Rectangle 7"/>
          <p:cNvSpPr/>
          <p:nvPr/>
        </p:nvSpPr>
        <p:spPr>
          <a:xfrm>
            <a:off x="1600200" y="3612506"/>
            <a:ext cx="762000" cy="304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Klik</a:t>
            </a:r>
            <a:endParaRPr lang="id-ID" sz="1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952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5970" y="2209800"/>
            <a:ext cx="7593818" cy="3530600"/>
          </a:xfrm>
        </p:spPr>
        <p:txBody>
          <a:bodyPr>
            <a:normAutofit/>
          </a:bodyPr>
          <a:lstStyle/>
          <a:p>
            <a:r>
              <a:rPr lang="id-ID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3. Setelah langkah diatas akan muncul tampilan berikut :</a:t>
            </a:r>
            <a:endParaRPr lang="id-ID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590800"/>
            <a:ext cx="6332560" cy="306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56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62200"/>
            <a:ext cx="8103800" cy="3657600"/>
          </a:xfrm>
        </p:spPr>
        <p:txBody>
          <a:bodyPr>
            <a:normAutofit/>
          </a:bodyPr>
          <a:lstStyle/>
          <a:p>
            <a:r>
              <a:rPr lang="id-ID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4. Maskukan “skpd” untuk username dan “bogorpagar123” untuk password tanpa tanda petik.</a:t>
            </a:r>
            <a:endParaRPr lang="id-ID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70" y="3236825"/>
            <a:ext cx="7239000" cy="3508212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3962400" y="4724400"/>
            <a:ext cx="76200" cy="762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id-ID" dirty="0"/>
          </a:p>
        </p:txBody>
      </p:sp>
      <p:sp>
        <p:nvSpPr>
          <p:cNvPr id="10" name="Rounded Rectangle 9"/>
          <p:cNvSpPr/>
          <p:nvPr/>
        </p:nvSpPr>
        <p:spPr>
          <a:xfrm>
            <a:off x="5565856" y="4403679"/>
            <a:ext cx="1066800" cy="381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037806" y="4748960"/>
            <a:ext cx="1535159" cy="111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548358" y="4710860"/>
            <a:ext cx="76200" cy="762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id-ID" dirty="0"/>
          </a:p>
        </p:txBody>
      </p:sp>
      <p:sp>
        <p:nvSpPr>
          <p:cNvPr id="11" name="TextBox 10"/>
          <p:cNvSpPr txBox="1"/>
          <p:nvPr/>
        </p:nvSpPr>
        <p:spPr>
          <a:xfrm>
            <a:off x="5727564" y="4387694"/>
            <a:ext cx="802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000" dirty="0" smtClean="0">
                <a:latin typeface="+mj-lt"/>
                <a:ea typeface="Cambria Math" panose="02040503050406030204" pitchFamily="18" charset="0"/>
              </a:rPr>
              <a:t>skpd</a:t>
            </a:r>
            <a:endParaRPr lang="id-ID" sz="2000" dirty="0"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570583" y="4990931"/>
            <a:ext cx="2049418" cy="3810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3962400" y="4990931"/>
            <a:ext cx="76200" cy="762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id-ID" dirty="0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4048124" y="5023451"/>
            <a:ext cx="1535159" cy="111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5570447" y="4990931"/>
            <a:ext cx="76200" cy="7620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id-ID" dirty="0"/>
          </a:p>
        </p:txBody>
      </p:sp>
      <p:sp>
        <p:nvSpPr>
          <p:cNvPr id="16" name="TextBox 15"/>
          <p:cNvSpPr txBox="1"/>
          <p:nvPr/>
        </p:nvSpPr>
        <p:spPr>
          <a:xfrm>
            <a:off x="5658671" y="4987806"/>
            <a:ext cx="1947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 smtClean="0"/>
              <a:t>bogorpagar123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18568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82" y="2489200"/>
            <a:ext cx="7517618" cy="3530600"/>
          </a:xfrm>
        </p:spPr>
        <p:txBody>
          <a:bodyPr/>
          <a:lstStyle/>
          <a:p>
            <a:r>
              <a:rPr lang="id-ID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5. Setelah login arahkan cursor pada ikon             untuk memunculkan menu utama.</a:t>
            </a:r>
            <a:endParaRPr lang="id-ID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2489200"/>
            <a:ext cx="465626" cy="4174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124200"/>
            <a:ext cx="6540109" cy="3203026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 rot="13500000">
            <a:off x="1675555" y="3364086"/>
            <a:ext cx="557662" cy="228600"/>
          </a:xfrm>
          <a:prstGeom prst="rightArrow">
            <a:avLst/>
          </a:prstGeom>
          <a:solidFill>
            <a:srgbClr val="FF0000"/>
          </a:solidFill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Rounded Rectangle 6"/>
          <p:cNvSpPr/>
          <p:nvPr/>
        </p:nvSpPr>
        <p:spPr>
          <a:xfrm>
            <a:off x="2086518" y="3603972"/>
            <a:ext cx="762000" cy="3048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Klik</a:t>
            </a:r>
            <a:endParaRPr lang="id-ID" sz="1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843705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1787</TotalTime>
  <Words>230</Words>
  <Application>Microsoft Office PowerPoint</Application>
  <PresentationFormat>On-screen Show (4:3)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Arial Black</vt:lpstr>
      <vt:lpstr>Calibri</vt:lpstr>
      <vt:lpstr>Cambria Math</vt:lpstr>
      <vt:lpstr>Century Gothic</vt:lpstr>
      <vt:lpstr>Impact</vt:lpstr>
      <vt:lpstr>Wingdings 3</vt:lpstr>
      <vt:lpstr>Office Theme</vt:lpstr>
      <vt:lpstr>Ion Boardroom</vt:lpstr>
      <vt:lpstr>PowerPoint Presentation</vt:lpstr>
      <vt:lpstr>Maksud pengadaan Barang dan Jasa Pembangunan Dashboard Pemerintahan (Sosial , Ekonomi &amp; Politik )</vt:lpstr>
      <vt:lpstr>Tujuan</vt:lpstr>
      <vt:lpstr>Output Dashboard Pemerintah</vt:lpstr>
      <vt:lpstr>Penggunaan Dashboard Pemerintahan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Z</cp:lastModifiedBy>
  <cp:revision>232</cp:revision>
  <dcterms:created xsi:type="dcterms:W3CDTF">2015-06-25T00:24:11Z</dcterms:created>
  <dcterms:modified xsi:type="dcterms:W3CDTF">2015-12-16T05:09:14Z</dcterms:modified>
</cp:coreProperties>
</file>

<file path=docProps/thumbnail.jpeg>
</file>